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8" r:id="rId3"/>
    <p:sldId id="259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0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4864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428625" y="285750"/>
            <a:ext cx="8501063" cy="5940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3600" b="1" dirty="0">
                <a:solidFill>
                  <a:schemeClr val="bg1"/>
                </a:solidFill>
                <a:latin typeface="+mn-lt"/>
                <a:cs typeface="+mn-cs"/>
              </a:rPr>
              <a:t>METODE </a:t>
            </a:r>
            <a:r>
              <a:rPr lang="ro-RO" sz="3600" b="1" dirty="0">
                <a:solidFill>
                  <a:schemeClr val="bg1"/>
                </a:solidFill>
                <a:latin typeface="+mn-lt"/>
                <a:cs typeface="+mn-cs"/>
              </a:rPr>
              <a:t> DIDACTICE  CREATIVE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o-RO" sz="360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Tx/>
              <a:buAutoNum type="romanUcPeriod"/>
              <a:defRPr/>
            </a:pPr>
            <a:r>
              <a:rPr lang="vi-VN" sz="3600" b="1" dirty="0">
                <a:solidFill>
                  <a:schemeClr val="bg1"/>
                </a:solidFill>
                <a:latin typeface="+mn-lt"/>
                <a:cs typeface="+mn-cs"/>
              </a:rPr>
              <a:t>Metode de grup</a:t>
            </a:r>
            <a:r>
              <a:rPr lang="vi-VN" sz="3600" dirty="0">
                <a:solidFill>
                  <a:schemeClr val="bg1"/>
                </a:solidFill>
                <a:latin typeface="+mn-lt"/>
                <a:cs typeface="+mn-cs"/>
              </a:rPr>
              <a:t> </a:t>
            </a:r>
            <a:endParaRPr lang="ro-RO" sz="360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Tx/>
              <a:buAutoNum type="romanUcPeriod"/>
              <a:defRPr/>
            </a:pPr>
            <a:r>
              <a:rPr lang="vi-VN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Metode de fixare şi sistematizare a cunoştinţelor şi de verificare</a:t>
            </a:r>
            <a:endParaRPr lang="ro-RO" sz="36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o-RO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III.</a:t>
            </a:r>
            <a:r>
              <a:rPr lang="vi-VN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Metode de rezolvare de probleme prin stimularea </a:t>
            </a:r>
            <a:r>
              <a:rPr lang="ro-RO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defRPr/>
            </a:pPr>
            <a:r>
              <a:rPr lang="ro-RO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vi-VN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creativităţii</a:t>
            </a:r>
            <a:r>
              <a:rPr lang="vi-VN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 </a:t>
            </a:r>
            <a:endParaRPr lang="ro-RO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o-RO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IV.  </a:t>
            </a:r>
            <a:r>
              <a:rPr lang="vi-VN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Metode de cercetare în grup</a:t>
            </a:r>
            <a:r>
              <a:rPr lang="vi-VN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 </a:t>
            </a:r>
            <a:endParaRPr lang="ro-RO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2800" dirty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endParaRPr lang="ro-RO" sz="280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571500" indent="-5715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2800" dirty="0">
                <a:solidFill>
                  <a:schemeClr val="bg1"/>
                </a:solidFill>
                <a:latin typeface="+mn-lt"/>
                <a:cs typeface="+mn-cs"/>
              </a:rPr>
              <a:t>     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1422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7880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87168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Application>Microsoft Office PowerPoint</Application>
  <PresentationFormat>On-screen Show (4:3)</PresentationFormat>
  <Paragraphs>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1</cp:revision>
  <dcterms:created xsi:type="dcterms:W3CDTF">2006-08-16T00:00:00Z</dcterms:created>
  <dcterms:modified xsi:type="dcterms:W3CDTF">2018-02-21T05:51:37Z</dcterms:modified>
</cp:coreProperties>
</file>